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9" r:id="rId4"/>
    <p:sldId id="258" r:id="rId5"/>
    <p:sldId id="257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77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2E76-8EC4-42C7-8380-25A4D55AB506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687E0-9CA5-44CB-A8F3-0FA2B373A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903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2E76-8EC4-42C7-8380-25A4D55AB506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687E0-9CA5-44CB-A8F3-0FA2B373A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72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2E76-8EC4-42C7-8380-25A4D55AB506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687E0-9CA5-44CB-A8F3-0FA2B373A92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6709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2E76-8EC4-42C7-8380-25A4D55AB506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687E0-9CA5-44CB-A8F3-0FA2B373A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952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2E76-8EC4-42C7-8380-25A4D55AB506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687E0-9CA5-44CB-A8F3-0FA2B373A9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2865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2E76-8EC4-42C7-8380-25A4D55AB506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687E0-9CA5-44CB-A8F3-0FA2B373A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60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2E76-8EC4-42C7-8380-25A4D55AB506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687E0-9CA5-44CB-A8F3-0FA2B373A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325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2E76-8EC4-42C7-8380-25A4D55AB506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687E0-9CA5-44CB-A8F3-0FA2B373A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2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2E76-8EC4-42C7-8380-25A4D55AB506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687E0-9CA5-44CB-A8F3-0FA2B373A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62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2E76-8EC4-42C7-8380-25A4D55AB506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687E0-9CA5-44CB-A8F3-0FA2B373A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123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2E76-8EC4-42C7-8380-25A4D55AB506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687E0-9CA5-44CB-A8F3-0FA2B373A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76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2E76-8EC4-42C7-8380-25A4D55AB506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687E0-9CA5-44CB-A8F3-0FA2B373A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79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2E76-8EC4-42C7-8380-25A4D55AB506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687E0-9CA5-44CB-A8F3-0FA2B373A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69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2E76-8EC4-42C7-8380-25A4D55AB506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687E0-9CA5-44CB-A8F3-0FA2B373A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221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2E76-8EC4-42C7-8380-25A4D55AB506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687E0-9CA5-44CB-A8F3-0FA2B373A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25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2E76-8EC4-42C7-8380-25A4D55AB506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687E0-9CA5-44CB-A8F3-0FA2B373A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76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82E76-8EC4-42C7-8380-25A4D55AB506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D4687E0-9CA5-44CB-A8F3-0FA2B373A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86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Көптілділік – заман талабы</a:t>
            </a:r>
            <a:endParaRPr lang="ru-RU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139" y="2365306"/>
            <a:ext cx="9790499" cy="3880773"/>
          </a:xfrm>
        </p:spPr>
        <p:txBody>
          <a:bodyPr>
            <a:normAutofit/>
          </a:bodyPr>
          <a:lstStyle/>
          <a:p>
            <a:pPr algn="ctr"/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Зайырова Мөлдір – С.Ж.Асфендияров атындағы 									ҚазҰМУ  ЖМ 1 курс студенті 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9577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714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71430" y="518615"/>
            <a:ext cx="4106839" cy="5820770"/>
          </a:xfrm>
        </p:spPr>
        <p:txBody>
          <a:bodyPr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халқы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Ассамблеясы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Назарбаевтың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бастамасымен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құрылған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саясатты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азаматтық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институттарының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этносаралық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қатынастар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саласындағы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іс-қимылының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тиімділігін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бағытында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жасақталған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мекеме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09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4316" y="1291990"/>
            <a:ext cx="3907810" cy="4904095"/>
          </a:xfrm>
        </p:spPr>
        <p:txBody>
          <a:bodyPr>
            <a:normAutofit/>
          </a:bodyPr>
          <a:lstStyle/>
          <a:p>
            <a:r>
              <a:rPr lang="kk-K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Елбасының ұсынысы бойынша барлық әкімдік аппараттарында ҚР-да тұратын басқа этнос пен ұлыстардың ана тілін үйрену курстары қызмет көрсетеді.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117"/>
            <a:ext cx="8284191" cy="681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2488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4883" y="1387522"/>
            <a:ext cx="4167117" cy="452195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/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Білекке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сенген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заманда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</a:t>
            </a:r>
            <a:r>
              <a:rPr lang="ru-RU" sz="3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Ешкімге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бермедік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Білімге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сенген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заманда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Қапы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жүрмелік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Абылай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хан</a:t>
            </a:r>
          </a:p>
        </p:txBody>
      </p:sp>
    </p:spTree>
    <p:extLst>
      <p:ext uri="{BB962C8B-B14F-4D97-AF65-F5344CB8AC3E}">
        <p14:creationId xmlns:p14="http://schemas.microsoft.com/office/powerpoint/2010/main" val="88565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19200"/>
            <a:ext cx="6005015" cy="56774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09941"/>
            <a:ext cx="12192000" cy="1206310"/>
          </a:xfrm>
        </p:spPr>
        <p:txBody>
          <a:bodyPr>
            <a:noAutofit/>
          </a:bodyPr>
          <a:lstStyle/>
          <a:p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С.Ж.Асфендияров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ҚазҰМУ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шетел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азаматтарымен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көптілділік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асыру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с-шаралары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ткізіліп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14" y="1219199"/>
            <a:ext cx="6186987" cy="567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1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547"/>
            <a:ext cx="5090182" cy="32891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4513" y="260445"/>
            <a:ext cx="6550926" cy="1320800"/>
          </a:xfrm>
        </p:spPr>
        <p:txBody>
          <a:bodyPr>
            <a:noAutofit/>
          </a:bodyPr>
          <a:lstStyle/>
          <a:p>
            <a:r>
              <a:rPr lang="kk-K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1983 жылдан бері университетте көптеген шет елдерден келген студенттер орыс тіліне және ҚР қазақ тіліне мемлекеттік тілі ретінде оқып үйренуде.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1" y="2967153"/>
            <a:ext cx="5581962" cy="36576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453" y="2565779"/>
            <a:ext cx="4566882" cy="405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1" y="977331"/>
            <a:ext cx="10058400" cy="58806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125" y="0"/>
            <a:ext cx="12192000" cy="1320800"/>
          </a:xfrm>
        </p:spPr>
        <p:txBody>
          <a:bodyPr>
            <a:normAutofit/>
          </a:bodyPr>
          <a:lstStyle/>
          <a:p>
            <a:pPr algn="ctr"/>
            <a:r>
              <a:rPr lang="kk-K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 дәрігерлерге мен фармация саласының үйренушілеріне кәсіби білікті маман болу үшін көптілді меңгеру – заман талабы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74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387</TotalTime>
  <Words>94</Words>
  <Application>Microsoft Office PowerPoint</Application>
  <PresentationFormat>Произвольный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Грань</vt:lpstr>
      <vt:lpstr>Көптілділік – заман талабы</vt:lpstr>
      <vt:lpstr>Қазақстан халқы Ассамблеясы – Қазақстан Республикасы Президенті  Н. Назарбаевтың жеке бастамасымен құрылған, ең негізгі міндеті  мемлекеттік саясатты іске асыру, мемлекет және азаматтық қоғам институттарының этносаралық қатынастар саласындағы өзара  іс-қимылының тиімділігін арттыру бағытында жасақталған мекеме. </vt:lpstr>
      <vt:lpstr>Елбасының ұсынысы бойынша барлық әкімдік аппараттарында ҚР-да тұратын басқа этнос пен ұлыстардың ана тілін үйрену курстары қызмет көрсетеді.</vt:lpstr>
      <vt:lpstr> Білекке сенген заманда ,                                                                                  Ешкімге есе бермедік.                                                                                      Білімге сенген заманда ,                                                                                      Қапы қалып жүрмелік.                                                                                                                   Абылай  хан</vt:lpstr>
      <vt:lpstr>С.Ж.Асфендияров атындағы ҚазҰМУ-да шетел азаматтарымен бірге көптілділік бағдарламасын іске асыру бойынша түрлі тәрбие іс-шаралары өткізіліп тұрады.</vt:lpstr>
      <vt:lpstr>1983 жылдан бері университетте көптеген шет елдерден келген студенттер орыс тіліне және ҚР қазақ тіліне мемлекеттік тілі ретінде оқып үйренуде.</vt:lpstr>
      <vt:lpstr>Болашақ дәрігерлерге мен фармация саласының үйренушілеріне кәсіби білікті маман болу үшін көптілді меңгеру – заман талабы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aktzal</cp:lastModifiedBy>
  <cp:revision>14</cp:revision>
  <dcterms:created xsi:type="dcterms:W3CDTF">2017-03-14T11:42:10Z</dcterms:created>
  <dcterms:modified xsi:type="dcterms:W3CDTF">2017-04-07T06:44:22Z</dcterms:modified>
</cp:coreProperties>
</file>